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  <p:sldId id="263" r:id="rId9"/>
    <p:sldId id="266" r:id="rId10"/>
    <p:sldId id="265" r:id="rId11"/>
    <p:sldId id="267" r:id="rId12"/>
    <p:sldId id="273" r:id="rId13"/>
    <p:sldId id="268" r:id="rId14"/>
    <p:sldId id="274" r:id="rId15"/>
    <p:sldId id="270" r:id="rId16"/>
    <p:sldId id="272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9F5EB-ABEF-4A81-85D9-8803902B0FE3}" type="datetimeFigureOut">
              <a:rPr lang="cs-CZ" smtClean="0"/>
              <a:pPr/>
              <a:t>10.10.2020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E657E-2BA2-4229-86D7-E72A6C2EA012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Speer\IMG_20200812_123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357290" y="6286520"/>
            <a:ext cx="7215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Všichni turisté po dosažení vrcholového hřebenu Speeru nejprve hledí do severozápadních srázů. Je to prvotřídní podívaná.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Speer\DSCN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357554" y="571479"/>
            <a:ext cx="2000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Z chodníku je </a:t>
            </a:r>
            <a:r>
              <a:rPr lang="pl-PL" sz="1000" i="1" dirty="0" smtClean="0"/>
              <a:t>vý</a:t>
            </a:r>
            <a:r>
              <a:rPr lang="pl-PL" sz="1000" i="1" dirty="0" smtClean="0"/>
              <a:t>hled </a:t>
            </a:r>
            <a:r>
              <a:rPr lang="pl-PL" sz="1000" i="1" dirty="0" smtClean="0"/>
              <a:t>na </a:t>
            </a:r>
            <a:r>
              <a:rPr lang="pl-PL" sz="1000" i="1" dirty="0" smtClean="0"/>
              <a:t>vzdálený Speer </a:t>
            </a:r>
            <a:r>
              <a:rPr lang="pl-PL" sz="1000" i="1" dirty="0" smtClean="0"/>
              <a:t>a nižší Speermürli.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Speer\DSCN01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285984" y="6572272"/>
            <a:ext cx="6858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Alpská farma Furgglen je umístěna v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krás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ném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travnatém kotli pod západními srázy Gulmenu.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Speer\DSCN01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000232" y="357167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I tady se dá občerstvit, ale před námi je ještě kus cesty, pokračujeme dál.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Speer\DSCN01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285852" y="6572272"/>
            <a:ext cx="78581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dosah máme nejvyšší bod traverzu hory - travnaté sedélko Hüttlisboden.  Za tři dny odtud budeme stoupat na horu Gulmen.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Speer\DSCN01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71407" y="428604"/>
            <a:ext cx="24288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Do cíle budeme kráčet ještě 55 minut.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Speer\DSCN01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071538" y="6572272"/>
            <a:ext cx="8072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Vyhlídkový chodník "Alpenpanorama Weg" mj. nabízí pohled na několik Churfirstenů.  Na nejbližší z nich se nám za tři dny podaří vystoupit.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715272" y="142852"/>
            <a:ext cx="78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Leistchamm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15920427" flipV="1">
            <a:off x="7425030" y="84031"/>
            <a:ext cx="71204" cy="36181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Speer\DSCN01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728" y="6572272"/>
            <a:ext cx="7500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Před koncem túry se koná už tradiční setkání s místními telátky. To abychom nezapomněli, že jsme v alpské zemi.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Speer\IMG_20200812_12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592933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714612" y="6286520"/>
            <a:ext cx="42862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vrcholové plošině se dá postát i posedět a kochat se výhledy.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Speer\IMG_20200812_1218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348" y="6286520"/>
            <a:ext cx="84296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jihovýchodě vidíme všechny důležité vrcholky v okolí Amdenu, včetně zubatého hřebene Churfirsten nad jezerem Walensee.  Jezero je na druhé straně.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18962245">
            <a:off x="3326871" y="1532928"/>
            <a:ext cx="101012" cy="25344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 rot="14796753" flipH="1" flipV="1">
            <a:off x="8388503" y="450569"/>
            <a:ext cx="102780" cy="24456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 flipH="1">
            <a:off x="2928926" y="1357298"/>
            <a:ext cx="785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Gulmen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8286776" y="285728"/>
            <a:ext cx="8572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Leistchamm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501090" y="1571612"/>
            <a:ext cx="6429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Mattstock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Speer\IMG_20200812_121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92933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643042" y="6215082"/>
            <a:ext cx="7500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severovýchodě je Säntis (2502 m),  známý svým velmi drsným počasím,  jaké je obvyklé pouze ve velehorách. </a:t>
            </a:r>
          </a:p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Například v dubnu 1999 napadlo pod vrcholem v severním svahu rekordních 816 cm sněhu.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 rot="3583484" flipH="1">
            <a:off x="680446" y="335916"/>
            <a:ext cx="97713" cy="25711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Speer\IMG_20200812_13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929329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071670" y="6286520"/>
            <a:ext cx="55721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Pohled od restaurace Alp Oberchäseren na strmé svahy hřebene s nejvyšším štítem Federispitz.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Speer\DSCN01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00760" y="285729"/>
            <a:ext cx="2643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 sedlu Hinter Höhi se vracíme stejnou cestou, ale výhledy na tuto stranu hor jsou nové. 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Speer\DSCN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6072206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Säntis je odtud vzdálený asi 15 km, lze rozeznat i meteo stanici na jeho špičce.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Speer\DSCN0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785918" y="6572272"/>
            <a:ext cx="73580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Nyní již pochodujeme po Alpenpanorama Weg s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po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hledem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na vápencové tvarově neobvyklé vrcholky Goggeien.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Speer\DSCN01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572000" y="428604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Začíná dlouhý traverz hory Gulmen. Musíme ji obejít ze západu a jihu.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293</Words>
  <Application>Microsoft Office PowerPoint</Application>
  <PresentationFormat>Předvádění na obrazovce (4:3)</PresentationFormat>
  <Paragraphs>21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25</cp:revision>
  <dcterms:created xsi:type="dcterms:W3CDTF">2020-10-08T20:39:34Z</dcterms:created>
  <dcterms:modified xsi:type="dcterms:W3CDTF">2020-10-10T21:18:34Z</dcterms:modified>
</cp:coreProperties>
</file>