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2" r:id="rId2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63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3EC9-4EFF-4AEB-9A3F-3693BEC91AC1}" type="datetimeFigureOut">
              <a:rPr lang="cs-CZ" smtClean="0"/>
              <a:pPr/>
              <a:t>25.11.2020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E1CA4-AA45-44E2-9C19-2743C985C43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3EC9-4EFF-4AEB-9A3F-3693BEC91AC1}" type="datetimeFigureOut">
              <a:rPr lang="cs-CZ" smtClean="0"/>
              <a:pPr/>
              <a:t>25.11.2020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E1CA4-AA45-44E2-9C19-2743C985C43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3EC9-4EFF-4AEB-9A3F-3693BEC91AC1}" type="datetimeFigureOut">
              <a:rPr lang="cs-CZ" smtClean="0"/>
              <a:pPr/>
              <a:t>25.11.2020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E1CA4-AA45-44E2-9C19-2743C985C43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3EC9-4EFF-4AEB-9A3F-3693BEC91AC1}" type="datetimeFigureOut">
              <a:rPr lang="cs-CZ" smtClean="0"/>
              <a:pPr/>
              <a:t>25.11.2020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E1CA4-AA45-44E2-9C19-2743C985C43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3EC9-4EFF-4AEB-9A3F-3693BEC91AC1}" type="datetimeFigureOut">
              <a:rPr lang="cs-CZ" smtClean="0"/>
              <a:pPr/>
              <a:t>25.11.2020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E1CA4-AA45-44E2-9C19-2743C985C43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3EC9-4EFF-4AEB-9A3F-3693BEC91AC1}" type="datetimeFigureOut">
              <a:rPr lang="cs-CZ" smtClean="0"/>
              <a:pPr/>
              <a:t>25.11.2020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E1CA4-AA45-44E2-9C19-2743C985C43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3EC9-4EFF-4AEB-9A3F-3693BEC91AC1}" type="datetimeFigureOut">
              <a:rPr lang="cs-CZ" smtClean="0"/>
              <a:pPr/>
              <a:t>25.11.2020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E1CA4-AA45-44E2-9C19-2743C985C43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3EC9-4EFF-4AEB-9A3F-3693BEC91AC1}" type="datetimeFigureOut">
              <a:rPr lang="cs-CZ" smtClean="0"/>
              <a:pPr/>
              <a:t>25.11.2020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E1CA4-AA45-44E2-9C19-2743C985C43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3EC9-4EFF-4AEB-9A3F-3693BEC91AC1}" type="datetimeFigureOut">
              <a:rPr lang="cs-CZ" smtClean="0"/>
              <a:pPr/>
              <a:t>25.11.2020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E1CA4-AA45-44E2-9C19-2743C985C43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3EC9-4EFF-4AEB-9A3F-3693BEC91AC1}" type="datetimeFigureOut">
              <a:rPr lang="cs-CZ" smtClean="0"/>
              <a:pPr/>
              <a:t>25.11.2020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E1CA4-AA45-44E2-9C19-2743C985C43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3EC9-4EFF-4AEB-9A3F-3693BEC91AC1}" type="datetimeFigureOut">
              <a:rPr lang="cs-CZ" smtClean="0"/>
              <a:pPr/>
              <a:t>25.11.2020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E1CA4-AA45-44E2-9C19-2743C985C43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63EC9-4EFF-4AEB-9A3F-3693BEC91AC1}" type="datetimeFigureOut">
              <a:rPr lang="cs-CZ" smtClean="0"/>
              <a:pPr/>
              <a:t>25.11.2020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E1CA4-AA45-44E2-9C19-2743C985C43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d:\Users\Marta\Desktop\poslední túra\DSCN03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71406" y="285729"/>
            <a:ext cx="26432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Nad bezejmenným sedélkem je pěkný pohled zpět na Gulmen, Flügespitz a dva Goggeiny.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2290" name="Picture 2" descr="d:\Users\Marta\Desktop\poslední túra\DSCN036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d:\Users\Marta\Desktop\poslední túra\DSCN03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142844" y="428604"/>
            <a:ext cx="30718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Kousek pod vrcholem je pěkný pohled na plochou travnatou terasu mezi údolím a hřebenem Churfirsten.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 descr="d:\Users\Marta\Desktop\poslední túra\DSCN037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3286116" y="357167"/>
            <a:ext cx="27146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>
                <a:solidFill>
                  <a:schemeClr val="bg1"/>
                </a:solidFill>
              </a:rPr>
              <a:t>Jsme na Leistchammu. Nad hlavami máme modrou oblohu. Ale kde je výhled na jezero? ... </a:t>
            </a:r>
          </a:p>
          <a:p>
            <a:r>
              <a:rPr lang="cs-CZ" sz="1000" i="1" dirty="0" smtClean="0">
                <a:solidFill>
                  <a:schemeClr val="bg1"/>
                </a:solidFill>
              </a:rPr>
              <a:t>Není!</a:t>
            </a:r>
            <a:endParaRPr lang="cs-CZ" sz="1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 descr="d:\Users\Marta\Desktop\poslední túra\DSCN037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 descr="d:\Users\Marta\Desktop\poslední túra\DSCN037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142844" y="500043"/>
            <a:ext cx="25717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Vlhké prostředí jezera často vytváří oblačnost, a tak dolů nic nevidíme. Máme smůlu.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 descr="d:\Users\Marta\Desktop\poslední túra\IMG_20200815_1331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5500701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2428860" y="6143644"/>
            <a:ext cx="450059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Tato turistka to neřeší a nastavuje tvář probleskujícím slunečním paprskům.</a:t>
            </a:r>
            <a:endParaRPr lang="cs-CZ" sz="8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 descr="d:\Users\Marta\Desktop\poslední túra\DSCN037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142844" y="357167"/>
            <a:ext cx="27146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Z klesání je přesto krásný pohled na východ, na rozervaný hřeben směrem ku Glattchammu.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218" name="Picture 2" descr="d:\Users\Marta\Desktop\poslední túra\DSCN038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500834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2000232" y="6572272"/>
            <a:ext cx="685804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Na strmém svahu Leistchammu se člověk setká i s kozami. Tahle nám zdvořile uvolnila místo na chodníku.</a:t>
            </a:r>
            <a:endParaRPr lang="cs-CZ" sz="8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 descr="d:\Users\Marta\Desktop\poslední túra\DSCN03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6643702" y="571480"/>
            <a:ext cx="23574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Než sestoupíme, loučíme se pohledem na nenavštívený Mattstock i vzdálený Speer.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266" name="Picture 2" descr="d:\Users\Marta\Desktop\poslední túra\DSCN039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500834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857224" y="6572272"/>
            <a:ext cx="828677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Scházíme k Arvenbüelu, když najednou z velké výšky přilétá vrtulník a k našemu překvapení usedá na louku přímo u chodníku. Ten sestup byl fofr…</a:t>
            </a:r>
            <a:endParaRPr lang="cs-CZ" sz="8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d:\Users\Marta\Desktop\poslední túra\DSCN035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571472" y="285729"/>
            <a:ext cx="192882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>
                <a:solidFill>
                  <a:schemeClr val="bg1"/>
                </a:solidFill>
              </a:rPr>
              <a:t>Typická horská alpská podívaná - zelené louky, krávy a daleké výhledy.</a:t>
            </a:r>
            <a:endParaRPr lang="cs-CZ" sz="1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2290" name="Picture 2" descr="d:\Users\Marta\Desktop\poslední túra\DSCN039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71406" y="357166"/>
            <a:ext cx="22145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Zde dva záchranáři právě opouštějí vrtulník a spěchají k rekreační chatě.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3314" name="Picture 2" descr="d:\Users\Marta\Desktop\poslední túra\DSCN039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71406" y="1785926"/>
            <a:ext cx="157163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Z povzdálí pak sledujeme, jak postiženému poskytují pomoc. Asi infarkt.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4338" name="Picture 2" descr="d:\Users\Marta\Desktop\poslední túra\DSCN039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500834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2214546" y="6572272"/>
            <a:ext cx="521497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Poprvé máme možnost si prohlédnout záchranný vrtulník takto zblízka. Vypadá krásně.</a:t>
            </a:r>
            <a:endParaRPr lang="cs-CZ" sz="8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5362" name="Picture 2" descr="d:\Users\Marta\Desktop\poslední túra\DSCN039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571472" y="357166"/>
            <a:ext cx="221457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i="1" dirty="0" smtClean="0"/>
              <a:t>A jdeme dál k apartmánu.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6386" name="Picture 2" descr="d:\Users\Marta\Desktop\poslední túra\DSCN040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71406" y="357166"/>
            <a:ext cx="22145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V Arvenbüelu. Pohled na Leistchamm, kde jsme byli ještě před 1 a ¾ hodinou.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000108"/>
            <a:ext cx="8229600" cy="417530"/>
          </a:xfrm>
        </p:spPr>
        <p:txBody>
          <a:bodyPr>
            <a:normAutofit/>
          </a:bodyPr>
          <a:lstStyle/>
          <a:p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Ilustrátorka Marta zvěčnila náš pobyt v Arvenbüelu do knihy hostů.</a:t>
            </a:r>
            <a:endParaRPr lang="cs-CZ" sz="8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4" name="Picture 2" descr="d:\Users\Marta\Desktop\poslední túra\IMG_20200816_0745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750332" y="-178589"/>
            <a:ext cx="3643338" cy="91440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 descr="d:\Users\Marta\Desktop\poslední túra\DSCN035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500834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3357554" y="6572272"/>
            <a:ext cx="350046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Poslední rozcestí je ve velmi strmém terénu.</a:t>
            </a:r>
            <a:endParaRPr lang="cs-CZ" sz="8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d:\Users\Marta\Desktop\poslední túra\DSCN035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4714876" y="285728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>
                <a:solidFill>
                  <a:schemeClr val="bg1"/>
                </a:solidFill>
              </a:rPr>
              <a:t>Na skalnaté stezce k hoře Leistchamm.</a:t>
            </a:r>
            <a:endParaRPr lang="cs-CZ" sz="1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 descr="d:\Users\Marta\Desktop\poslední túra\DSCN035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1857356" y="428604"/>
            <a:ext cx="19288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i="1" dirty="0" smtClean="0"/>
              <a:t>Výstup vyžaduje trochu kondice. Cesta je strmá. Ale stojí to za to! </a:t>
            </a:r>
            <a:endParaRPr lang="pl-PL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 descr="d:\Users\Marta\Desktop\poslední túra\DSCN03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214282" y="500041"/>
            <a:ext cx="157163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Pohled na nepřístupné svahy sousední hory Glattschamm.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 descr="d:\Users\Marta\Desktop\poslední túra\DSCN036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142844" y="500042"/>
            <a:ext cx="292895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Po dosažení „hrbu“ Leistchammu se výstup zmírňuje. Směr výstupu je už zřejmý, spolu se spoustou turistů stále vzhůru.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 descr="d:\Users\Marta\Desktop\poslední túra\DSCN03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7000892" y="428604"/>
            <a:ext cx="207170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Z výšky 2000 metrů pohled klame. Arvenbüel vypadá, jako by ležel u jezera. Avšak je 850 m nad ním.</a:t>
            </a:r>
            <a:endParaRPr lang="cs-CZ" sz="1000" i="1" dirty="0"/>
          </a:p>
        </p:txBody>
      </p:sp>
      <p:sp>
        <p:nvSpPr>
          <p:cNvPr id="5" name="Obdélník 4"/>
          <p:cNvSpPr/>
          <p:nvPr/>
        </p:nvSpPr>
        <p:spPr>
          <a:xfrm>
            <a:off x="8358214" y="4643446"/>
            <a:ext cx="7143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Arvenbüel</a:t>
            </a:r>
            <a:endParaRPr lang="cs-CZ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266" name="Picture 2" descr="d:\Users\Marta\Desktop\poslední túra\DSCN03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Šipka dolů 3"/>
          <p:cNvSpPr/>
          <p:nvPr/>
        </p:nvSpPr>
        <p:spPr>
          <a:xfrm rot="15574113" flipH="1">
            <a:off x="4467838" y="3366166"/>
            <a:ext cx="125817" cy="351286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Šipka dolů 4"/>
          <p:cNvSpPr/>
          <p:nvPr/>
        </p:nvSpPr>
        <p:spPr>
          <a:xfrm rot="6029956" flipH="1">
            <a:off x="3987312" y="2798277"/>
            <a:ext cx="140486" cy="345899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Šipka dolů 5"/>
          <p:cNvSpPr/>
          <p:nvPr/>
        </p:nvSpPr>
        <p:spPr>
          <a:xfrm rot="14171321">
            <a:off x="4031813" y="2109090"/>
            <a:ext cx="119257" cy="376831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7500958" y="500042"/>
            <a:ext cx="15716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i="1" dirty="0" smtClean="0"/>
              <a:t>Jak jsme šli na Gulmen ...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329</Words>
  <Application>Microsoft Office PowerPoint</Application>
  <PresentationFormat>Předvádění na obrazovce (4:3)</PresentationFormat>
  <Paragraphs>25</Paragraphs>
  <Slides>25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6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Ilustrátorka Marta zvěčnila náš pobyt v Arvenbüelu do knihy hostů.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Uživatel systému Windows</dc:creator>
  <cp:lastModifiedBy>Uživatel systému Windows</cp:lastModifiedBy>
  <cp:revision>30</cp:revision>
  <dcterms:created xsi:type="dcterms:W3CDTF">2020-11-10T21:38:38Z</dcterms:created>
  <dcterms:modified xsi:type="dcterms:W3CDTF">2020-11-25T20:25:54Z</dcterms:modified>
</cp:coreProperties>
</file>