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6" r:id="rId18"/>
    <p:sldId id="273" r:id="rId19"/>
    <p:sldId id="27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44F6-9C3D-45F8-ACFA-673AA1B81197}" type="datetimeFigureOut">
              <a:rPr lang="cs-CZ" smtClean="0"/>
              <a:pPr/>
              <a:t>02.09.2020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4DADB-361D-42CF-9D97-34D283F1C6F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Šipka dolů 4"/>
          <p:cNvSpPr/>
          <p:nvPr/>
        </p:nvSpPr>
        <p:spPr>
          <a:xfrm rot="4116638">
            <a:off x="5761469" y="3683050"/>
            <a:ext cx="121392" cy="27771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00034" y="6572272"/>
            <a:ext cx="86439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Druhý výstup začínáme od parkoviště pod sedlem Brünig Pass. V údolí je vidět 140 metrů vysoký vodopád Oltschibaldfall, na jehož bližší prohlídku nezůstal čas.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Wilerhorn\DSCN0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358082" y="285729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Pohled k východu na pestrou paletu štítů Urnských Alp.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Wilerhorn\DSCN04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71472" y="214290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Nacházíme se v obrovském travnatém kotli Hirendli. Dosud stezka stoupala přiměřeně, avšak teď se pořádně zapotíme. Pod rozpáleným sluncem musíme dosáhnout žebra Wilerhornu.</a:t>
            </a:r>
            <a:endParaRPr lang="cs-CZ" sz="1000" i="1" dirty="0"/>
          </a:p>
        </p:txBody>
      </p:sp>
      <p:sp>
        <p:nvSpPr>
          <p:cNvPr id="6" name="Šipka dolů 5"/>
          <p:cNvSpPr/>
          <p:nvPr/>
        </p:nvSpPr>
        <p:spPr>
          <a:xfrm rot="14640115" flipH="1">
            <a:off x="4894250" y="1353369"/>
            <a:ext cx="145507" cy="79866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 rot="5898224">
            <a:off x="1066361" y="3329995"/>
            <a:ext cx="153225" cy="55519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Wilerhorn\DSCN04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Wilerhorn\DSCN0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357950" y="785794"/>
            <a:ext cx="17859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Schwarzhorn (2928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643042" y="571480"/>
            <a:ext cx="40537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Schreckhorn (4078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1406" y="3214685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Pohled na Bernské Alpy. Na Schwarzhorn vede oblíbená ferráta.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Wilerhorn\DSCN05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071538" y="357167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Svah žebra Wilerhornu nad námi je porostlý vřesem a dalšími horskými keříky.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Wilerhorn\DSCN0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71406" y="5286388"/>
            <a:ext cx="21431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Krásný velehorský pohled k východu na třítisícovky Urnských Alp s nejvyšším Dammastockem (3630 m).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5" name="Šipka dolů 4"/>
          <p:cNvSpPr/>
          <p:nvPr/>
        </p:nvSpPr>
        <p:spPr>
          <a:xfrm rot="19824634">
            <a:off x="976494" y="1278128"/>
            <a:ext cx="88969" cy="33745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00034" y="928670"/>
            <a:ext cx="48829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Gross Spannort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786314" y="1214422"/>
            <a:ext cx="10001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Sustenhorn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358214" y="1000108"/>
            <a:ext cx="7857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Dammastock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Wilerhorn\DSCN05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428604"/>
            <a:ext cx="27146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severovýchodě vidíme jezera Lungernsee a Sarnensee, kolem nichž jsme předevčírem přijížděli k sedlu Brünig Pass.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Wilerhorn\DSCN0518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715272" y="928670"/>
            <a:ext cx="1357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Stoupání na vrcholový hřeben Wilerhornu.</a:t>
            </a:r>
            <a:endParaRPr lang="cs-CZ" sz="10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Wilerhorn\DSCN0516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215074" y="714356"/>
            <a:ext cx="28575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Odtud lze vidět i restauraci a velkou samoobslužnou sluneční terasu na skalnatém útesu Turren, na který vede lanovka od jezera Lungern.</a:t>
            </a:r>
            <a:endParaRPr lang="cs-CZ" sz="1000" i="1" dirty="0"/>
          </a:p>
        </p:txBody>
      </p:sp>
      <p:sp>
        <p:nvSpPr>
          <p:cNvPr id="5" name="Šipka dolů 4"/>
          <p:cNvSpPr/>
          <p:nvPr/>
        </p:nvSpPr>
        <p:spPr>
          <a:xfrm rot="13008509">
            <a:off x="5076316" y="4359235"/>
            <a:ext cx="85985" cy="44279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Wilerhorn\DSCN05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Šipka dolů 4"/>
          <p:cNvSpPr/>
          <p:nvPr/>
        </p:nvSpPr>
        <p:spPr>
          <a:xfrm rot="17097234">
            <a:off x="4032651" y="686476"/>
            <a:ext cx="105887" cy="23920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1407" y="428604"/>
            <a:ext cx="1357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Musím si pospíšit, Marta je už nahoře.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apy(6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72272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928794" y="6572272"/>
            <a:ext cx="67151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b="1" i="1" dirty="0" smtClean="0">
                <a:latin typeface="Arial" pitchFamily="34" charset="0"/>
                <a:cs typeface="Arial" pitchFamily="34" charset="0"/>
              </a:rPr>
              <a:t>Wilerhorn a chata </a:t>
            </a:r>
            <a:r>
              <a:rPr lang="cs-CZ" sz="900" b="1" i="1" dirty="0" smtClean="0">
                <a:latin typeface="Arial" pitchFamily="34" charset="0"/>
                <a:cs typeface="Arial" pitchFamily="34" charset="0"/>
              </a:rPr>
              <a:t>Schönbüel</a:t>
            </a:r>
            <a:r>
              <a:rPr lang="cs-CZ" sz="900" b="1" i="1" dirty="0" smtClean="0">
                <a:latin typeface="Arial" pitchFamily="34" charset="0"/>
                <a:cs typeface="Arial" pitchFamily="34" charset="0"/>
              </a:rPr>
              <a:t> – túra nádherných výhledů. </a:t>
            </a:r>
            <a:r>
              <a:rPr lang="cs-CZ" sz="900" b="1" i="1" dirty="0" smtClean="0">
                <a:latin typeface="Arial" pitchFamily="34" charset="0"/>
                <a:cs typeface="Arial" pitchFamily="34" charset="0"/>
              </a:rPr>
              <a:t>Délka trasy 15,5 km, převýšení 1230 metrů.</a:t>
            </a:r>
            <a:endParaRPr lang="cs-CZ" sz="9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Šipka dolů 4"/>
          <p:cNvSpPr/>
          <p:nvPr/>
        </p:nvSpPr>
        <p:spPr>
          <a:xfrm>
            <a:off x="8643966" y="5214950"/>
            <a:ext cx="142876" cy="428628"/>
          </a:xfrm>
          <a:prstGeom prst="downArrow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8215338" y="4929198"/>
            <a:ext cx="9286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b="1" u="sng" dirty="0" smtClean="0">
                <a:latin typeface="Arial" pitchFamily="34" charset="0"/>
                <a:cs typeface="Arial" pitchFamily="34" charset="0"/>
              </a:rPr>
              <a:t>Innertkirchen</a:t>
            </a:r>
            <a:endParaRPr lang="cs-CZ" sz="900" b="1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Wilerhorn\DSCN04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0" y="785794"/>
            <a:ext cx="5360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U salaší Schäri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Wilerhorn\DSCN04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Wilerhorn\DSCN04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500430" y="6429396"/>
            <a:ext cx="12144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Hřeben Wilerhornu</a:t>
            </a:r>
            <a:endParaRPr lang="cs-CZ" sz="1000" i="1" dirty="0"/>
          </a:p>
        </p:txBody>
      </p:sp>
      <p:sp>
        <p:nvSpPr>
          <p:cNvPr id="5" name="Obdélník 4"/>
          <p:cNvSpPr/>
          <p:nvPr/>
        </p:nvSpPr>
        <p:spPr>
          <a:xfrm>
            <a:off x="4357686" y="214290"/>
            <a:ext cx="12323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Wilerhorn (2005 m)</a:t>
            </a: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 rot="10800000" flipH="1" flipV="1">
            <a:off x="4714876" y="500042"/>
            <a:ext cx="71438" cy="28575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Wilerhorn\DSCN04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143636" y="6072206"/>
            <a:ext cx="2928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Nad salašemi vede chodník rozlehlou alpskou loukou.</a:t>
            </a:r>
          </a:p>
          <a:p>
            <a:r>
              <a:rPr lang="cs-CZ" sz="1000" i="1" dirty="0" smtClean="0"/>
              <a:t>Krásná procházka s výhledy do okolí.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Wilerhorn\DSCN04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Wilerhorn\DSCN04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1406" y="285728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U osady Hinteregg se objevuje jezero Brienz a dlouhý hřeben Ementálských Alp, který přesahuje výšku 2000 metrů.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Wilerhorn\DSCN04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929454" y="428604"/>
            <a:ext cx="2143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 Na Wilerhorn jdeme od jihovýchodu. Stoupání ke kotli Hirendli.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237</Words>
  <Application>Microsoft Office PowerPoint</Application>
  <PresentationFormat>Předvádění na obrazovce 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20</cp:revision>
  <dcterms:created xsi:type="dcterms:W3CDTF">2020-08-29T18:06:00Z</dcterms:created>
  <dcterms:modified xsi:type="dcterms:W3CDTF">2020-09-02T20:17:58Z</dcterms:modified>
</cp:coreProperties>
</file>