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1" r:id="rId8"/>
    <p:sldId id="275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C9219-3440-44AF-AAE7-29D3DB0A83F8}" type="datetimeFigureOut">
              <a:rPr lang="cs-CZ" smtClean="0"/>
              <a:pPr/>
              <a:t>29.09.2020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E5BA9-A576-4985-872A-5C86D39EE633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Balmeregghorn\DSCN06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1406" y="428604"/>
            <a:ext cx="24288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Rozcestník pod Balmeregghornem.</a:t>
            </a:r>
          </a:p>
          <a:p>
            <a:r>
              <a:rPr lang="cs-CZ" sz="1000" i="1" dirty="0" smtClean="0"/>
              <a:t>Ve Švýcarsku se těžké trasy označují modře, ty ostatní jsou chodecký terén.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 descr="d:\Users\Marta\Desktop\Balmeregghorn\DSCN0623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000760" y="6429395"/>
            <a:ext cx="18573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i="1" dirty="0" smtClean="0"/>
              <a:t>Hotel a restaurace na Tannalpu.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Balmeregghorn\DSCN0624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000892" y="357165"/>
            <a:ext cx="2071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Hora Graustock je velmi fotogenická, zaslouží si i odpolední snímek.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Balmeregghorn\DSCN0625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00034" y="214290"/>
            <a:ext cx="17145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Poslední pohled na Urnské třítisícovky a spolu s kozou scházíme dolů.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Balmeregghorn\DSCN06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Balmeregghorn\DSCN06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428596" y="5715016"/>
            <a:ext cx="17859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Jsme v údolí a sledujeme frontu na dojení mléka. Tahle hnědá stojí naopak.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Balmeregghorn\DSCN06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Balmeregghorn\DSCN0635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857488" y="6572272"/>
            <a:ext cx="61436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Rozvětvený vodopád vyvěrá z útrob hory Tällistock.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Balmeregghorn\DSCN0639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715272" y="428604"/>
            <a:ext cx="13573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A ještě jeden vodopád u cíle naší trasy.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Balmeregghorn\DSCN0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5" name="Obdélník 4"/>
          <p:cNvSpPr/>
          <p:nvPr/>
        </p:nvSpPr>
        <p:spPr>
          <a:xfrm>
            <a:off x="71406" y="714356"/>
            <a:ext cx="20002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Via Alpina pokračuje na Planplatten, další skvělý vyhlídkový bod. Ale dál už nejdeme.</a:t>
            </a:r>
            <a:endParaRPr lang="cs-CZ" sz="1000" i="1" dirty="0"/>
          </a:p>
        </p:txBody>
      </p:sp>
      <p:sp>
        <p:nvSpPr>
          <p:cNvPr id="6" name="Šipka dolů 5"/>
          <p:cNvSpPr/>
          <p:nvPr/>
        </p:nvSpPr>
        <p:spPr>
          <a:xfrm rot="1392289">
            <a:off x="2751179" y="1892308"/>
            <a:ext cx="131318" cy="262634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Balmeregghorn\DSCN06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5357818" y="5857892"/>
            <a:ext cx="20717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Balmeregghornu (2255 m) chybí kříž a ani fotka se nepovedla.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Balmeregghorn\DSCN06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072330" y="571481"/>
            <a:ext cx="171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Rothorn (2525 m) a vzadu se tyčí o 10 m vyšší Glogghüs.</a:t>
            </a:r>
            <a:endParaRPr lang="cs-CZ" sz="1000" i="1" dirty="0"/>
          </a:p>
        </p:txBody>
      </p:sp>
      <p:sp>
        <p:nvSpPr>
          <p:cNvPr id="6" name="Šipka dolů 5"/>
          <p:cNvSpPr/>
          <p:nvPr/>
        </p:nvSpPr>
        <p:spPr>
          <a:xfrm rot="995159" flipH="1">
            <a:off x="5945824" y="410183"/>
            <a:ext cx="96147" cy="22578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 dolů 6"/>
          <p:cNvSpPr/>
          <p:nvPr/>
        </p:nvSpPr>
        <p:spPr>
          <a:xfrm rot="1206868" flipH="1">
            <a:off x="3892068" y="195059"/>
            <a:ext cx="71789" cy="225810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Balmeregghorn\DSCN06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571480"/>
            <a:ext cx="57846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cestě zpět k Tannalpu.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Balmeregghorn\DSCN06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14282" y="357166"/>
            <a:ext cx="2571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U Tannesee si dopřáváme chladivé osvěžení.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Balmeregghorn\DSCN36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Balmeregghorn\DSCN363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2285984" y="6572272"/>
            <a:ext cx="45005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Horské slunce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mi spálilo nos a ruce. Převlek v 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muslimáka</a:t>
            </a:r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 ochránil alespoň  hlavu a krk.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Balmeregghorn\DSCN06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1406" y="5643578"/>
            <a:ext cx="38576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Výletní vláček vozí turisty od jezera Melchsee na Tannalp a zpět.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 rot="1185392">
            <a:off x="6273432" y="4379740"/>
            <a:ext cx="86173" cy="36031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167</Words>
  <Application>Microsoft Office PowerPoint</Application>
  <PresentationFormat>Předvádění na obrazovce (4:3)</PresentationFormat>
  <Paragraphs>15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17</cp:revision>
  <dcterms:created xsi:type="dcterms:W3CDTF">2020-09-07T10:11:53Z</dcterms:created>
  <dcterms:modified xsi:type="dcterms:W3CDTF">2020-09-29T15:33:58Z</dcterms:modified>
</cp:coreProperties>
</file>